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</p:sldIdLst>
  <p:sldSz cx="12192000" cy="6858000"/>
  <p:notesSz cx="6808788" cy="99409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504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63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975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1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740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702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02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2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181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1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404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npmalafatra.sk/dokumenty/" TargetMode="External"/><Relationship Id="rId7" Type="http://schemas.openxmlformats.org/officeDocument/2006/relationships/hyperlink" Target="mailto:anna.zidekova@npmalafatra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pmalafatra.sk/" TargetMode="External"/><Relationship Id="rId5" Type="http://schemas.openxmlformats.org/officeDocument/2006/relationships/hyperlink" Target="mailto:dana.repanova@npmalafatra.sk" TargetMode="External"/><Relationship Id="rId4" Type="http://schemas.openxmlformats.org/officeDocument/2006/relationships/hyperlink" Target="mailto:alena.badurova@npmalafatra.sk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5772" y="1067542"/>
            <a:ext cx="10066987" cy="74507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latin typeface="+mn-lt"/>
              </a:rPr>
              <a:t>Ponukový list výchovno-vzdelávacích programov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 smtClean="0">
                <a:latin typeface="+mn-lt"/>
              </a:rPr>
              <a:t>MATERSKÉ ŠKOLY</a:t>
            </a:r>
            <a:r>
              <a:rPr lang="sk-SK" sz="2400" dirty="0" smtClean="0">
                <a:latin typeface="+mn-lt"/>
              </a:rPr>
              <a:t/>
            </a:r>
            <a:br>
              <a:rPr lang="sk-SK" sz="2400" dirty="0" smtClean="0">
                <a:latin typeface="+mn-lt"/>
              </a:rPr>
            </a:b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 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4" name="Obrázok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759" y="79121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16414" y="146778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16414" y="1569820"/>
            <a:ext cx="401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Všeobecné informácie o programoch:</a:t>
            </a:r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77197"/>
              </p:ext>
            </p:extLst>
          </p:nvPr>
        </p:nvGraphicFramePr>
        <p:xfrm>
          <a:off x="416414" y="2065688"/>
          <a:ext cx="11521401" cy="281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3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754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/>
                          </a:solidFill>
                        </a:rPr>
                        <a:t>Kedy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Dopoludňajšie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hodiny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Objednávanie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Telefonicky alebo e-mailom na nižšie uvedené kontakty </a:t>
                      </a:r>
                      <a:r>
                        <a:rPr lang="sk-SK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minimálne 1týždeň vopred</a:t>
                      </a:r>
                      <a:endParaRPr lang="sk-SK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dlho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1hod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Poplatky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zmysle priloženého cenníka, ktorý je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tiež </a:t>
                      </a:r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zverejnený na webovej stránke Správy NPMF –</a:t>
                      </a:r>
                    </a:p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https://www.npmalafatra.sk/dokumenty/</a:t>
                      </a:r>
                      <a:endParaRPr lang="sk-SK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Kde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priestoroch Správy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Národného parku MF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V priestoroch Vašej školy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Zmyslové, tvorivé a aktívne spoznávanie problematiky ochrany prírody a životného prostredia.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 ich realizácii kladieme dôraz na odbornosť a aktuálnosť poskytovaných informácií, rozvíjanie tvorivosti, komunikácie a tímovej práce. 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deti v skupine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Maximálne 20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Dozor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Zabezpečuje škola v zmysle §8 vyhlášky  Ministerstva školstva SR č. 320/2008 </a:t>
                      </a:r>
                      <a:r>
                        <a:rPr lang="sk-SK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Z.z</a:t>
                      </a: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o základnej škole 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Doprava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Individuálna, Správa NPMF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nezabezpečuje dopravu pre školy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Ochrana osobných údajov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Počas programu sa môže zhotovovať </a:t>
                      </a: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fotodokumentácia</a:t>
                      </a: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ktorá sa využíva pre výchovno-propagačné účely Správy NP MF (škola zabezpečí informovaný súhlas zákonného zástupcu dieťaťa so zverejnením fotografií žiakov, prípadne nás vopred upozorní, že takýto súhlas nemá)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416414" y="5055044"/>
            <a:ext cx="219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Adresa: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6377590" y="5395151"/>
            <a:ext cx="2578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Mgr. Alena Badurová</a:t>
            </a:r>
          </a:p>
          <a:p>
            <a:r>
              <a:rPr lang="sk-SK" sz="1400" dirty="0" smtClean="0">
                <a:hlinkClick r:id="rId4"/>
              </a:rPr>
              <a:t>alena.badurova@npmalafatra.sk</a:t>
            </a:r>
            <a:r>
              <a:rPr lang="sk-SK" sz="1400" dirty="0" smtClean="0"/>
              <a:t> </a:t>
            </a:r>
          </a:p>
          <a:p>
            <a:r>
              <a:rPr lang="sk-SK" sz="1400" dirty="0" smtClean="0"/>
              <a:t>0903 298 131</a:t>
            </a:r>
          </a:p>
          <a:p>
            <a:r>
              <a:rPr lang="sk-SK" sz="1400" b="1" dirty="0" smtClean="0"/>
              <a:t>Mgr. Dana Repáňová</a:t>
            </a:r>
          </a:p>
          <a:p>
            <a:r>
              <a:rPr lang="sk-SK" sz="1400" dirty="0" smtClean="0">
                <a:hlinkClick r:id="rId5"/>
              </a:rPr>
              <a:t>dana.repanova@npmalafatra.sk</a:t>
            </a:r>
            <a:endParaRPr lang="sk-SK" sz="1400" dirty="0" smtClean="0"/>
          </a:p>
          <a:p>
            <a:r>
              <a:rPr lang="sk-SK" sz="1400" dirty="0" smtClean="0"/>
              <a:t>0902 797 478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16414" y="5395151"/>
            <a:ext cx="4387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Správa Národného parku Malá Fatra so sídlom vo Varíne, Hrnčiarka 197, 013 03 Varín</a:t>
            </a:r>
          </a:p>
          <a:p>
            <a:r>
              <a:rPr lang="sk-SK" sz="1400" dirty="0" smtClean="0">
                <a:hlinkClick r:id="rId6"/>
              </a:rPr>
              <a:t>www.npmalafatra.sk</a:t>
            </a:r>
            <a:endParaRPr lang="sk-SK" sz="1400" dirty="0" smtClean="0"/>
          </a:p>
          <a:p>
            <a:endParaRPr lang="sk-SK" sz="1400" dirty="0" smtClean="0"/>
          </a:p>
        </p:txBody>
      </p:sp>
      <p:sp>
        <p:nvSpPr>
          <p:cNvPr id="22" name="BlokTextu 21"/>
          <p:cNvSpPr txBox="1"/>
          <p:nvPr/>
        </p:nvSpPr>
        <p:spPr>
          <a:xfrm>
            <a:off x="9588013" y="5424376"/>
            <a:ext cx="2458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Ing. Anna Žideková </a:t>
            </a:r>
            <a:r>
              <a:rPr lang="sk-SK" sz="1400" dirty="0" smtClean="0">
                <a:hlinkClick r:id="rId7"/>
              </a:rPr>
              <a:t>anna.zidekova@npmalafatra.sk</a:t>
            </a:r>
            <a:endParaRPr lang="sk-SK" sz="1400" dirty="0" smtClean="0"/>
          </a:p>
          <a:p>
            <a:r>
              <a:rPr lang="sk-SK" sz="1400" dirty="0" smtClean="0"/>
              <a:t>0902 793 295</a:t>
            </a:r>
            <a:endParaRPr lang="sk-SK" sz="1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6278297" y="5055044"/>
            <a:ext cx="210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Kontaktné osoby:</a:t>
            </a:r>
          </a:p>
        </p:txBody>
      </p:sp>
      <p:pic>
        <p:nvPicPr>
          <p:cNvPr id="1036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9363" y="5817928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07757" y="5845171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ŠKOP-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9363" y="6454088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759" y="79121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65772" y="580245"/>
            <a:ext cx="10066987" cy="745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 smtClean="0">
                <a:latin typeface="+mn-lt"/>
              </a:rPr>
              <a:t>Ponukový list výchovno-vzdelávacích programov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>
                <a:latin typeface="+mn-lt"/>
              </a:rPr>
              <a:t>MATERSKÉ ŠKOLY </a:t>
            </a:r>
          </a:p>
          <a:p>
            <a:pPr algn="ctr"/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 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054" name="Picture 6" descr="Dekorační polštář Podzimní javorový list na bílém pozadí - PIXERS.CZ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675" y="2150848"/>
            <a:ext cx="4367621" cy="43676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aoblený obdĺžnik 16"/>
          <p:cNvSpPr/>
          <p:nvPr/>
        </p:nvSpPr>
        <p:spPr>
          <a:xfrm>
            <a:off x="2241996" y="5522606"/>
            <a:ext cx="3846489" cy="12259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sk-SK" altLang="sk-SK" sz="1400" b="1" dirty="0" smtClean="0">
                <a:solidFill>
                  <a:srgbClr val="00B0F0"/>
                </a:solidFill>
              </a:rPr>
              <a:t>VODNÝ KOLOTOČ</a:t>
            </a:r>
          </a:p>
          <a:p>
            <a:pPr>
              <a:spcBef>
                <a:spcPct val="50000"/>
              </a:spcBef>
            </a:pPr>
            <a:r>
              <a:rPr lang="sk-SK" altLang="sk-SK" sz="1400" dirty="0" smtClean="0">
                <a:solidFill>
                  <a:schemeClr val="tx1"/>
                </a:solidFill>
              </a:rPr>
              <a:t>Trojica hravých vodných kvapiek Vám predstaví svoje vodné putovanie – kolobeh vody v prírode. Naučíme sa vodný tanec </a:t>
            </a:r>
            <a:r>
              <a:rPr lang="sk-SK" altLang="sk-SK" sz="1400" b="1" dirty="0" smtClean="0">
                <a:solidFill>
                  <a:schemeClr val="tx1"/>
                </a:solidFill>
              </a:rPr>
              <a:t>„Ako vznikajú mraky“.</a:t>
            </a:r>
            <a:endParaRPr lang="sk-SK" altLang="sk-SK" sz="1400" b="1" dirty="0">
              <a:solidFill>
                <a:schemeClr val="tx1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3937098" y="3288300"/>
            <a:ext cx="4318175" cy="17128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altLang="sk-SK" sz="1400" b="1" dirty="0" smtClean="0">
                <a:solidFill>
                  <a:schemeClr val="tx1"/>
                </a:solidFill>
              </a:rPr>
              <a:t>TERÉNNY </a:t>
            </a:r>
            <a:r>
              <a:rPr lang="sk-SK" altLang="sk-SK" sz="1400" b="1" dirty="0">
                <a:solidFill>
                  <a:schemeClr val="tx1"/>
                </a:solidFill>
              </a:rPr>
              <a:t>PROGRAM </a:t>
            </a:r>
            <a:r>
              <a:rPr lang="sk-SK" altLang="sk-SK" sz="1400" b="1" dirty="0">
                <a:solidFill>
                  <a:srgbClr val="7030A0"/>
                </a:solidFill>
              </a:rPr>
              <a:t>– </a:t>
            </a:r>
            <a:r>
              <a:rPr lang="sk-SK" altLang="sk-SK" sz="1400" b="1" dirty="0">
                <a:solidFill>
                  <a:srgbClr val="FF0000"/>
                </a:solidFill>
              </a:rPr>
              <a:t>OPADALO </a:t>
            </a:r>
            <a:r>
              <a:rPr lang="sk-SK" altLang="sk-SK" sz="1400" b="1" dirty="0" smtClean="0">
                <a:solidFill>
                  <a:srgbClr val="FF0000"/>
                </a:solidFill>
              </a:rPr>
              <a:t>LÍSTIE</a:t>
            </a:r>
          </a:p>
          <a:p>
            <a:pPr>
              <a:defRPr/>
            </a:pPr>
            <a:r>
              <a:rPr lang="sk-SK" altLang="sk-SK" sz="1400" dirty="0" smtClean="0">
                <a:solidFill>
                  <a:schemeClr val="tx1"/>
                </a:solidFill>
              </a:rPr>
              <a:t>Zozbierané </a:t>
            </a:r>
            <a:r>
              <a:rPr lang="sk-SK" altLang="sk-SK" sz="1400" dirty="0">
                <a:solidFill>
                  <a:schemeClr val="tx1"/>
                </a:solidFill>
              </a:rPr>
              <a:t>listy  budeme spoznávať podľa tvarov, naučíme sa mená stromov, zahráme sa hru </a:t>
            </a:r>
            <a:r>
              <a:rPr lang="sk-SK" altLang="sk-SK" sz="1400" b="1" dirty="0" smtClean="0">
                <a:solidFill>
                  <a:schemeClr val="tx1"/>
                </a:solidFill>
              </a:rPr>
              <a:t>„Opadalo </a:t>
            </a:r>
            <a:r>
              <a:rPr lang="sk-SK" altLang="sk-SK" sz="1400" b="1" dirty="0">
                <a:solidFill>
                  <a:schemeClr val="tx1"/>
                </a:solidFill>
              </a:rPr>
              <a:t>lístie“ </a:t>
            </a:r>
            <a:r>
              <a:rPr lang="sk-SK" altLang="sk-SK" sz="1400" dirty="0">
                <a:solidFill>
                  <a:schemeClr val="tx1"/>
                </a:solidFill>
              </a:rPr>
              <a:t>a  budeme priraďovať listy k plodom. (program vhodný v jesennom období</a:t>
            </a:r>
            <a:r>
              <a:rPr lang="sk-SK" altLang="sk-SK" sz="1400" dirty="0" smtClean="0">
                <a:solidFill>
                  <a:schemeClr val="tx1"/>
                </a:solidFill>
              </a:rPr>
              <a:t>)</a:t>
            </a:r>
            <a:endParaRPr lang="en-US" altLang="sk-SK" sz="1400" dirty="0">
              <a:solidFill>
                <a:schemeClr val="tx1"/>
              </a:solidFill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8345511" y="2839790"/>
            <a:ext cx="3820721" cy="13414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sz="1400" b="1" dirty="0">
                <a:solidFill>
                  <a:srgbClr val="FFC000"/>
                </a:solidFill>
              </a:rPr>
              <a:t>O </a:t>
            </a:r>
            <a:r>
              <a:rPr lang="sk-SK" sz="1400" b="1" dirty="0" smtClean="0">
                <a:solidFill>
                  <a:srgbClr val="FFC000"/>
                </a:solidFill>
              </a:rPr>
              <a:t>SÝKORKE MILKE</a:t>
            </a:r>
          </a:p>
          <a:p>
            <a:pPr>
              <a:defRPr/>
            </a:pPr>
            <a:r>
              <a:rPr lang="sk-SK" sz="1400" dirty="0" smtClean="0">
                <a:solidFill>
                  <a:schemeClr val="tx1"/>
                </a:solidFill>
              </a:rPr>
              <a:t>Cez </a:t>
            </a:r>
            <a:r>
              <a:rPr lang="sk-SK" sz="1400" dirty="0">
                <a:solidFill>
                  <a:schemeClr val="tx1"/>
                </a:solidFill>
              </a:rPr>
              <a:t>rozprávanie sýkorky Milky a ostatných sídliskových </a:t>
            </a:r>
            <a:r>
              <a:rPr lang="sk-SK" sz="1400" dirty="0" smtClean="0">
                <a:solidFill>
                  <a:schemeClr val="tx1"/>
                </a:solidFill>
              </a:rPr>
              <a:t>vtákov </a:t>
            </a:r>
            <a:r>
              <a:rPr lang="sk-SK" sz="1400" dirty="0">
                <a:solidFill>
                  <a:schemeClr val="tx1"/>
                </a:solidFill>
              </a:rPr>
              <a:t>sa </a:t>
            </a:r>
            <a:r>
              <a:rPr lang="sk-SK" sz="1400" dirty="0" smtClean="0">
                <a:solidFill>
                  <a:schemeClr val="tx1"/>
                </a:solidFill>
              </a:rPr>
              <a:t>dozvieme ako a čím vtáky</a:t>
            </a:r>
            <a:r>
              <a:rPr lang="sk-SK" sz="1400" dirty="0">
                <a:solidFill>
                  <a:schemeClr val="tx1"/>
                </a:solidFill>
              </a:rPr>
              <a:t>, ktoré v zime neodlietajú do teplých </a:t>
            </a:r>
            <a:r>
              <a:rPr lang="sk-SK" sz="1400" dirty="0" smtClean="0">
                <a:solidFill>
                  <a:schemeClr val="tx1"/>
                </a:solidFill>
              </a:rPr>
              <a:t>krajín, prikrmovať, </a:t>
            </a:r>
            <a:r>
              <a:rPr lang="sk-SK" sz="1400" dirty="0">
                <a:solidFill>
                  <a:schemeClr val="tx1"/>
                </a:solidFill>
              </a:rPr>
              <a:t>čo im chutí a hlavne neuškodí. Započúvame sa aj do ich hlasov</a:t>
            </a:r>
            <a:r>
              <a:rPr lang="sk-SK" sz="1400" dirty="0" smtClean="0">
                <a:solidFill>
                  <a:schemeClr val="tx1"/>
                </a:solidFill>
              </a:rPr>
              <a:t>.</a:t>
            </a:r>
            <a:endParaRPr lang="sk-SK" sz="1400" dirty="0">
              <a:solidFill>
                <a:schemeClr val="tx1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7394" y="4169394"/>
            <a:ext cx="3829095" cy="1353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rgbClr val="008000"/>
                </a:solidFill>
              </a:rPr>
              <a:t>ČO</a:t>
            </a:r>
            <a:r>
              <a:rPr lang="sk-SK" altLang="sk-SK" sz="14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 ROBIA ZVIERATÁ V ZIME?</a:t>
            </a: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Ukážeme si, ktoré zvieratá v zime spia a ktoré nespia, ktoré nosia v zime „</a:t>
            </a:r>
            <a:r>
              <a:rPr lang="sk-SK" altLang="sk-SK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snežnice</a:t>
            </a:r>
            <a:r>
              <a:rPr lang="sk-SK" altLang="sk-SK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“ a teplé kožuchy, ako si zabezpečujú na zimu zásoby potravy, aké majú brlohy. Spoznáme  aj ich stopy a vyrobíme si vlastný atlas stôp.</a:t>
            </a:r>
            <a:endParaRPr lang="sk-SK" altLang="sk-SK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32" name="Picture 8" descr="Vektor kreslený Vlk #25545887 | fotobanka Fotky&amp;F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3" y="1459585"/>
            <a:ext cx="1428169" cy="136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ĺžnik 10"/>
          <p:cNvSpPr/>
          <p:nvPr/>
        </p:nvSpPr>
        <p:spPr>
          <a:xfrm>
            <a:off x="1347989" y="1461907"/>
            <a:ext cx="4623513" cy="13532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PO STOPÁCH VĹČIKA</a:t>
            </a: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Je vlk krvilačná beštia a máme sa ho báť? Prečítame si príbeh z rozprávky „</a:t>
            </a:r>
            <a:r>
              <a:rPr lang="sk-SK" altLang="sk-SK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 stopách vĺčika</a:t>
            </a:r>
            <a:r>
              <a:rPr lang="sk-SK" altLang="sk-SK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“, ktorý doplníme  rôznymi aktivitami. Výsledkom bude plagát o rozprávkach o vlkovi, o jeho skrytom živote, skutočnej potrave a spolužití s človekom i jeho význame v prírode.</a:t>
            </a:r>
            <a:endParaRPr lang="sk-SK" altLang="sk-SK" sz="1400" dirty="0">
              <a:solidFill>
                <a:schemeClr val="tx1"/>
              </a:solidFill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17394" y="2827986"/>
            <a:ext cx="3846489" cy="1353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rgbClr val="C00000"/>
                </a:solidFill>
              </a:rPr>
              <a:t>PREČO NEMÁ HUS PÁVÍ CHVOST?</a:t>
            </a: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</a:rPr>
              <a:t>Budeme hádať, kde všade vtáčiky všade žijú. Ukážeme si ako sú prispôsobené prostrediu, zháňaniu potravy a porozprávame si rozprávku </a:t>
            </a:r>
            <a:r>
              <a:rPr lang="sk-SK" altLang="sk-SK" sz="1400" b="1" dirty="0" smtClean="0">
                <a:solidFill>
                  <a:schemeClr val="tx1"/>
                </a:solidFill>
              </a:rPr>
              <a:t>„Prečo nemá hus páví chvost.“</a:t>
            </a:r>
            <a:endParaRPr lang="sk-SK" altLang="sk-SK" sz="1400" b="1" dirty="0">
              <a:solidFill>
                <a:schemeClr val="tx1"/>
              </a:solidFill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8319743" y="4181198"/>
            <a:ext cx="3850792" cy="1341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rgbClr val="008000"/>
                </a:solidFill>
              </a:rPr>
              <a:t>TAJOMSTVO LESA</a:t>
            </a:r>
            <a:endParaRPr lang="sk-SK" altLang="sk-SK" sz="1400" dirty="0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</a:rPr>
              <a:t>Budeme odhaľovať čo patrí a čo nepatrí do lesa.</a:t>
            </a: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</a:rPr>
              <a:t>Zahráme sa na zdravý les. Spoznáme hlasy vtákov a zvierat a kde na strome jednotlivé živočíchy žijú. </a:t>
            </a:r>
            <a:endParaRPr lang="sk-SK" altLang="sk-SK" sz="1400" dirty="0">
              <a:solidFill>
                <a:schemeClr val="tx1"/>
              </a:solidFill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6102436" y="5522606"/>
            <a:ext cx="3846489" cy="12259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chemeClr val="accent2">
                    <a:lumMod val="75000"/>
                  </a:schemeClr>
                </a:solidFill>
              </a:rPr>
              <a:t>KEĎ JE KRAJINA ZNEČISTENÁ</a:t>
            </a:r>
          </a:p>
          <a:p>
            <a:pPr>
              <a:spcBef>
                <a:spcPct val="0"/>
              </a:spcBef>
            </a:pPr>
            <a:r>
              <a:rPr lang="sk-SK" altLang="sk-SK" sz="1400" dirty="0" smtClean="0">
                <a:solidFill>
                  <a:schemeClr val="tx1"/>
                </a:solidFill>
              </a:rPr>
              <a:t>Predstavíme si dedinku, z ktorej sa strýko Ignác musí odsťahovať. Deti mu aktívne pomôžu uzdraviť dedinku a naučia sa správne triediť odpad.</a:t>
            </a:r>
            <a:endParaRPr lang="en-US" altLang="sk-SK" sz="1400" dirty="0">
              <a:solidFill>
                <a:schemeClr val="tx1"/>
              </a:solidFill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5971502" y="1474243"/>
            <a:ext cx="4924025" cy="13532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400" b="1" dirty="0" smtClean="0">
                <a:solidFill>
                  <a:srgbClr val="008000"/>
                </a:solidFill>
              </a:rPr>
              <a:t>PRÍBEHY MEDVEDICE FATRY</a:t>
            </a:r>
          </a:p>
          <a:p>
            <a:pPr>
              <a:spcBef>
                <a:spcPct val="0"/>
              </a:spcBef>
            </a:pPr>
            <a:r>
              <a:rPr lang="sk-SK" altLang="sk-SK" sz="1400" dirty="0">
                <a:solidFill>
                  <a:schemeClr val="tx1"/>
                </a:solidFill>
              </a:rPr>
              <a:t>M</a:t>
            </a:r>
            <a:r>
              <a:rPr lang="sk-SK" altLang="sk-SK" sz="1400" dirty="0" smtClean="0">
                <a:solidFill>
                  <a:schemeClr val="tx1"/>
                </a:solidFill>
              </a:rPr>
              <a:t>edvedica Fatra nám porozpráva čo robí počas roka. Prostredníctvom aktivity „</a:t>
            </a:r>
            <a:r>
              <a:rPr lang="sk-SK" altLang="sk-SK" sz="1400" b="1" dirty="0" smtClean="0">
                <a:solidFill>
                  <a:schemeClr val="tx1"/>
                </a:solidFill>
              </a:rPr>
              <a:t>Už som veľká, čo ma mama naučila</a:t>
            </a:r>
            <a:r>
              <a:rPr lang="sk-SK" altLang="sk-SK" sz="1400" dirty="0" smtClean="0">
                <a:solidFill>
                  <a:schemeClr val="tx1"/>
                </a:solidFill>
              </a:rPr>
              <a:t>“ sa deti naučia rozpoznať zodpovedné a nezodpovedné správanie človeka, ukážeme si odchyt a nasadenie obojka medvedici Fatre, zatancujeme si „</a:t>
            </a:r>
            <a:r>
              <a:rPr lang="sk-SK" altLang="sk-SK" sz="1400" b="1" dirty="0" smtClean="0">
                <a:solidFill>
                  <a:schemeClr val="tx1"/>
                </a:solidFill>
              </a:rPr>
              <a:t>Medveďku, daj labku</a:t>
            </a:r>
            <a:r>
              <a:rPr lang="sk-SK" altLang="sk-SK" sz="1400" dirty="0" smtClean="0">
                <a:solidFill>
                  <a:schemeClr val="tx1"/>
                </a:solidFill>
              </a:rPr>
              <a:t>“. </a:t>
            </a:r>
            <a:endParaRPr lang="sk-SK" altLang="sk-SK" sz="1400" dirty="0">
              <a:solidFill>
                <a:schemeClr val="tx1"/>
              </a:solidFill>
            </a:endParaRPr>
          </a:p>
        </p:txBody>
      </p:sp>
      <p:cxnSp>
        <p:nvCxnSpPr>
          <p:cNvPr id="24" name="Rovná spojnica 23"/>
          <p:cNvCxnSpPr/>
          <p:nvPr/>
        </p:nvCxnSpPr>
        <p:spPr>
          <a:xfrm>
            <a:off x="285479" y="144111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Medvěd hnědý maminka malý medvídek kreslen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558" y="1486579"/>
            <a:ext cx="1022952" cy="128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3493" y="5215945"/>
            <a:ext cx="2182739" cy="1532586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235" y="5534585"/>
            <a:ext cx="1782418" cy="1213945"/>
          </a:xfrm>
          <a:prstGeom prst="rect">
            <a:avLst/>
          </a:prstGeom>
        </p:spPr>
      </p:pic>
      <p:pic>
        <p:nvPicPr>
          <p:cNvPr id="25" name="Picture 5" descr="ŠKOP-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607</Words>
  <Application>Microsoft Office PowerPoint</Application>
  <PresentationFormat>Širokouhlá</PresentationFormat>
  <Paragraphs>58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Motív Office</vt:lpstr>
      <vt:lpstr>Ponukový list výchovno-vzdelávacích programov pre MATERSKÉ ŠKOLY Správa Národného parku Malá Fatra  2023-2024 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Ponukový list EKO/ENVIRO výchovných výukových programov Materské školy Škol</dc:title>
  <dc:creator>Balciarová</dc:creator>
  <cp:lastModifiedBy>Zidekova</cp:lastModifiedBy>
  <cp:revision>47</cp:revision>
  <cp:lastPrinted>2023-02-08T13:49:21Z</cp:lastPrinted>
  <dcterms:created xsi:type="dcterms:W3CDTF">2022-09-02T10:46:02Z</dcterms:created>
  <dcterms:modified xsi:type="dcterms:W3CDTF">2023-10-12T07:45:03Z</dcterms:modified>
</cp:coreProperties>
</file>